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62" r:id="rId5"/>
    <p:sldId id="263" r:id="rId6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4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1E79C-8D33-DFFD-4DDC-539F892AD3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6FD78D-4207-10CF-E92C-1AFB23E02D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4E0E60-D3FA-A47F-7751-093F64877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B7DD2-7D53-CA4C-A277-F0B6AAFAE276}" type="datetimeFigureOut">
              <a:rPr lang="en-US" smtClean="0"/>
              <a:t>2/6/26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E56FA8-7B26-DF59-4DA1-798162D60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603DF-66B5-CF11-41E1-F582C2FB8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C652E-D95F-3444-AB89-B59FA0A4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53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0A377-24D6-C883-1036-73C8EF689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EBC832-FCA5-A5D4-062C-EEB4D4D444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38626-2916-32BA-9F13-09ED840BF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B7DD2-7D53-CA4C-A277-F0B6AAFAE276}" type="datetimeFigureOut">
              <a:rPr lang="en-US" smtClean="0"/>
              <a:t>2/6/26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BCD63-0238-868C-D5DE-7A3451D68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0438DE-8C7F-1512-46C4-36BEA54C8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C652E-D95F-3444-AB89-B59FA0A4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034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F60679-DA0A-C500-FB56-7F33BC5F91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364859-586F-CEB5-91F1-9747A600D0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74228-4BB2-A56E-4809-FF332C2CB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B7DD2-7D53-CA4C-A277-F0B6AAFAE276}" type="datetimeFigureOut">
              <a:rPr lang="en-US" smtClean="0"/>
              <a:t>2/6/26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54008B-C751-1C2A-0654-196EA50E9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6701CC-3112-3D36-027A-36E3BFEF7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C652E-D95F-3444-AB89-B59FA0A4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835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C59D3-566F-DCCB-F576-7DA6B6B38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0E2EA-1A18-F971-0A7B-E0A2A60D43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0A89C-A15F-8711-D0A1-839219354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B7DD2-7D53-CA4C-A277-F0B6AAFAE276}" type="datetimeFigureOut">
              <a:rPr lang="en-US" smtClean="0"/>
              <a:t>2/6/26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42876-F79E-CDFF-00AC-219E0E21A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9A461-4E4B-8492-67CF-1D5AF8B3B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C652E-D95F-3444-AB89-B59FA0A4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696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03F25-70CB-F6BE-FF21-E3D52254F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EFDCFB-95B5-7977-B734-1A0682FBC0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56B037-8E71-2DE9-B515-FD55BD262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B7DD2-7D53-CA4C-A277-F0B6AAFAE276}" type="datetimeFigureOut">
              <a:rPr lang="en-US" smtClean="0"/>
              <a:t>2/6/26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13AF33-A017-06FD-A61C-71BF72D47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65C1B-3FE2-F7E1-94F9-71C53CDEE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C652E-D95F-3444-AB89-B59FA0A4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325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485EF-D7D7-BDFE-9E72-7D3B9E7A8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3963B-9221-0F0B-3D6A-849C5B914F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A24CDB-CBB0-E2C3-AE5D-426098EC3D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C0536F-DE9D-F87C-6CD2-ECF838212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B7DD2-7D53-CA4C-A277-F0B6AAFAE276}" type="datetimeFigureOut">
              <a:rPr lang="en-US" smtClean="0"/>
              <a:t>2/6/26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61FB7C-9E2E-0A69-63E3-EFA5123A0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E58429-460C-C4AB-E1E6-AC6AE35CB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C652E-D95F-3444-AB89-B59FA0A4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303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D61A1-84CF-6943-46C3-86F0F7161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A02341-D392-C89A-080D-6B59256A2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24A20D-7EE4-8A08-CCF4-9964D918E0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0AB26-4C4C-ACDF-80B3-F1C073C57F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E23CC5-44F9-06FF-E005-90A064169A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428B0-B5A5-E23E-51AD-8C7E2B4E2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B7DD2-7D53-CA4C-A277-F0B6AAFAE276}" type="datetimeFigureOut">
              <a:rPr lang="en-US" smtClean="0"/>
              <a:t>2/6/26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C07393-2CCC-DC88-FB96-BF5BDB1C8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795250-B5FE-B44F-184E-BAED6852C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C652E-D95F-3444-AB89-B59FA0A4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599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7E339-FE46-D9F5-D435-F1DF4F7E2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8D8B82-8F73-ECDC-D2ED-0434ACB5C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B7DD2-7D53-CA4C-A277-F0B6AAFAE276}" type="datetimeFigureOut">
              <a:rPr lang="en-US" smtClean="0"/>
              <a:t>2/6/26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A5E63A-B8C4-1435-C058-8AAB00356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BB3A88-F310-174D-BB09-AD44C4561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C652E-D95F-3444-AB89-B59FA0A4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409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61116F-7045-79AA-1B9B-180D80B76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B7DD2-7D53-CA4C-A277-F0B6AAFAE276}" type="datetimeFigureOut">
              <a:rPr lang="en-US" smtClean="0"/>
              <a:t>2/6/26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549A3C-2724-E81F-419B-A82520820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03023C-5FC9-9617-CE1F-2E5C6BAC5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C652E-D95F-3444-AB89-B59FA0A4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464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E339B-CA37-6686-FF1A-ED7C75BA3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A5161-45AB-90E1-38E4-38BCC2136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2AAE4E-B6D8-6BFD-8266-0617F4D45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7632D8-A68C-E64D-E865-A61B748A6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B7DD2-7D53-CA4C-A277-F0B6AAFAE276}" type="datetimeFigureOut">
              <a:rPr lang="en-US" smtClean="0"/>
              <a:t>2/6/26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64B5AD-1E74-466D-DED1-A738ABD61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9D41B9-B256-8BF6-6581-E74B802AC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C652E-D95F-3444-AB89-B59FA0A4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63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C7C5E-A41A-138B-C5DC-2F3A41EB4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58D8DC-9A53-F610-DDAD-E270652AEC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CEAD57-68C6-E664-422A-ADDD55EF5A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DC9399-3440-EA4F-5C79-44E3397B3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B7DD2-7D53-CA4C-A277-F0B6AAFAE276}" type="datetimeFigureOut">
              <a:rPr lang="en-US" smtClean="0"/>
              <a:t>2/6/26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A2CEBA-1081-A0C7-926C-5B00F8F91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C76D9-72D2-C0FC-2CC4-9D2A397A4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C652E-D95F-3444-AB89-B59FA0A4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849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9020FD-4D27-24D1-DCB8-1DF6BCB13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D89633-F5FD-E8CD-8BBB-76E81F57AB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B3E342-1BC7-5A84-41AE-A9D7192B57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6B7DD2-7D53-CA4C-A277-F0B6AAFAE276}" type="datetimeFigureOut">
              <a:rPr lang="en-US" smtClean="0"/>
              <a:t>2/6/26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A2EEE-D82E-4119-9CD2-BC84E14CAF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64EED-C8E9-CB56-92B1-9028652EE4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1C652E-D95F-3444-AB89-B59FA0A46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585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DEF35-166C-84C9-5227-A591591F8A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16851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Gastruloids 5 days old</a:t>
            </a:r>
            <a:br>
              <a:rPr lang="en-US" dirty="0"/>
            </a:br>
            <a:r>
              <a:rPr lang="en-US" dirty="0"/>
              <a:t>Double reporter mouse stem cell line from </a:t>
            </a:r>
            <a:br>
              <a:rPr lang="en-US" dirty="0"/>
            </a:br>
            <a:r>
              <a:rPr lang="en-US" dirty="0"/>
              <a:t>Max </a:t>
            </a:r>
            <a:r>
              <a:rPr lang="en-US" dirty="0" err="1"/>
              <a:t>planck</a:t>
            </a:r>
            <a:r>
              <a:rPr lang="en-US" dirty="0"/>
              <a:t> institute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2DCE56-0C1E-F2A4-F23C-96FAFE8C2C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39153"/>
            <a:ext cx="9144000" cy="1655762"/>
          </a:xfrm>
        </p:spPr>
        <p:txBody>
          <a:bodyPr/>
          <a:lstStyle/>
          <a:p>
            <a:r>
              <a:rPr lang="en-US" dirty="0"/>
              <a:t>Vasa seq experiment 4.5.2022 </a:t>
            </a:r>
            <a:br>
              <a:rPr lang="en-US" sz="1800" dirty="0"/>
            </a:br>
            <a:r>
              <a:rPr lang="en-US" sz="700" dirty="0"/>
              <a:t>also </a:t>
            </a:r>
            <a:r>
              <a:rPr lang="en-US" sz="900" dirty="0"/>
              <a:t>labeled as 4.4.2022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998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B893E-A2A5-F832-8DCB-A8CF7991F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Mehmet 5 days old gastruloids in </a:t>
            </a:r>
            <a:r>
              <a:rPr lang="en-US" dirty="0" err="1"/>
              <a:t>matrigel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D490A-51A1-F795-864E-7E111D2B6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Total of 4 plates </a:t>
            </a:r>
          </a:p>
          <a:p>
            <a:r>
              <a:rPr lang="en-US" dirty="0"/>
              <a:t>Neuronal tube formation</a:t>
            </a:r>
          </a:p>
          <a:p>
            <a:r>
              <a:rPr lang="en-US" dirty="0"/>
              <a:t>Used 30 for single cell vasa seq</a:t>
            </a:r>
          </a:p>
        </p:txBody>
      </p:sp>
    </p:spTree>
    <p:extLst>
      <p:ext uri="{BB962C8B-B14F-4D97-AF65-F5344CB8AC3E}">
        <p14:creationId xmlns:p14="http://schemas.microsoft.com/office/powerpoint/2010/main" val="1904372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EC101-14BC-348E-04CE-A8056C31D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1312F-3252-D358-28E6-9172730E9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8054A0-7665-E017-566D-0BC0DA8E6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0" y="0"/>
            <a:ext cx="10655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916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B2FD0-7783-82CF-493D-0316F9B19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6C408-C173-45EC-CF91-75772F98D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872439-10EB-BAFB-55FD-66570BA13B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0" y="0"/>
            <a:ext cx="10655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429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2C56A-2773-CFE3-D7BF-0B2188B99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C2544A-B011-953E-BFC7-003F72CC3A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4628" y="182562"/>
            <a:ext cx="10088002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31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46</Words>
  <Application>Microsoft Macintosh PowerPoint</Application>
  <PresentationFormat>Widescreen</PresentationFormat>
  <Paragraphs>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Gastruloids 5 days old Double reporter mouse stem cell line from  Max planck institute</vt:lpstr>
      <vt:lpstr>Mehmet 5 days old gastruloids in matrigel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Double reporter mouse stem cell line Max planck institute</dc:title>
  <dc:creator>Dommann, N.A. (ANA)</dc:creator>
  <cp:lastModifiedBy>Alemany, Anna (ANA - LUMC)</cp:lastModifiedBy>
  <cp:revision>4</cp:revision>
  <dcterms:created xsi:type="dcterms:W3CDTF">2022-05-05T13:01:24Z</dcterms:created>
  <dcterms:modified xsi:type="dcterms:W3CDTF">2026-02-06T22:31:40Z</dcterms:modified>
</cp:coreProperties>
</file>

<file path=docProps/thumbnail.jpeg>
</file>